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108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E551B-2E77-431E-8F61-EE3D2E91DD48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9C8FB-C00F-4121-91CF-47970F2A7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9C8FB-C00F-4121-91CF-47970F2A72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2571-B6C8-7B7F-6CEE-40DB425A3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36B0E-969D-DF25-EC3A-5BAE841FE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7BA6-5FAB-95F1-99F2-475D288E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92828-FD74-4D7B-EAE7-F7264B41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60E75-A3EF-A8F7-E31C-037D4FC9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9094-C3E1-EEB8-6ABB-C3256E3E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8D6D7-4B40-6747-CE5F-DA3951E92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350C-8248-5964-AD7B-CFED5BBC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F52F-8E71-8C41-4E29-7DDD15CC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9CA20-3B0B-10B0-FEBD-2F9CCD3E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D260D-514D-4E0A-EC44-D564DFF46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033BF-DC5A-C6E8-D513-7B5D9D6F7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E73A8-3936-B095-48FC-5C883C15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5829-D999-C5DB-017B-98E84ABC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253F8-53E1-41C0-6397-9EB545FF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8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E6EA-484C-2056-F826-8C17EC37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DB9-A8C8-89E7-691D-0579EB72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6AFA8-6B2D-116C-CE0C-C7CE7D8C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5E02-C674-A781-8B5D-1CBB8B42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62C5-2C9B-7D22-AAA7-53660E10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0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0C7B-D9E7-DB9C-CB34-A8CA65AF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3FD7-98FE-53E1-206C-137A7C8D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E3558-6432-3CF9-2087-8307023E2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2F540-A03B-1075-58B5-76BE7E7B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65D92-1023-47BA-4872-762342FA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08B0-05F1-F604-0DFC-75B6390A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C2DA-088E-44D0-17EB-CE549E9A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333A1-F9BF-B2B3-AF2F-44678CC16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C33D0-7CA0-C080-B8BA-366D5D59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5B92A-A9EF-4C4C-BCFD-92A0A6A0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AC0F-D741-5012-5E09-689B0940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A1D3-BB97-3247-1EB7-12178BB4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809ED-9DE4-C560-FDBE-2C24C718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0C2CE-B2F9-8A7E-50B5-64BF54B1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512CF-C9EC-ABC5-E8FD-32326740F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E03F1-E61B-D28F-AA4B-5D6FF4FA7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9F81C-01EE-2875-AD19-3A44AB24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B14C2-B086-06B6-8007-6237CEB0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87F84-F401-0BB9-B016-C49F655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CCCF-2607-E0BF-9A11-A0BE07D3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1212-B14C-9D84-220F-F9EFFC7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66519-D818-CB49-8DF4-AD035B83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AFCF5-C4D5-E9F0-901D-6CE6775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0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A7393-4CD1-3961-B83D-A19F150D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9679E-F58E-CB8E-88A4-8655A4BC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3B8E4-F200-8F6B-A97D-09EBC90B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21D2-0BE6-3EE6-564B-72A066B9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2F5-651D-1050-B47F-04332DAA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00632-7A00-3427-E53C-A406437EA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F156C-9699-CA16-8324-72F2E695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E560F-F0C1-BF01-4CBD-F3FAEC46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E26FB-AF31-E27D-63A5-9C39490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1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1EFF-7EC9-7E97-9EFF-EB0AF41D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CC129-8B42-9319-4933-B4D129806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A0129-B560-6A5A-9EB6-767AAAB79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961D-7CBE-DB90-E290-6D2D2081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4B7AA-D6DA-FC0D-0537-E39F5615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29D-D50B-21D0-39A9-03EF3696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5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C2998-3BD3-CEFB-89E2-695487E8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7C8A1-DBCC-864C-EC58-8AC3DC41F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DDBCF-55B7-F1B1-83A1-15171F04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CF0B-4C4F-AD58-12E3-4DF8CA4C1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8298-D25B-B66E-0FF1-49A7624E6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7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va.astrometry.net/api_hel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-naz/astronom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tellarium-web.org/skysource/Nekkar?fov=120.0&amp;lat=32.07&amp;lng=34.76&amp;elev=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3618-8B19-0BD4-FC9D-4A66DD5E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816" y="896731"/>
            <a:ext cx="9144000" cy="2387600"/>
          </a:xfrm>
        </p:spPr>
        <p:txBody>
          <a:bodyPr/>
          <a:lstStyle/>
          <a:p>
            <a:r>
              <a:rPr lang="en-US" dirty="0"/>
              <a:t>Star Matcher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FC2FB-927B-5E65-35E5-84181AD3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0411" y="0"/>
            <a:ext cx="10909944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487CCFD-04D5-FD96-A0E9-3A66C01D9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816" y="3353181"/>
            <a:ext cx="9144000" cy="1655762"/>
          </a:xfrm>
        </p:spPr>
        <p:txBody>
          <a:bodyPr/>
          <a:lstStyle/>
          <a:p>
            <a:r>
              <a:rPr lang="en-US" dirty="0"/>
              <a:t>Daniel Nazarenko, Omer Aftar</a:t>
            </a:r>
          </a:p>
        </p:txBody>
      </p:sp>
    </p:spTree>
    <p:extLst>
      <p:ext uri="{BB962C8B-B14F-4D97-AF65-F5344CB8AC3E}">
        <p14:creationId xmlns:p14="http://schemas.microsoft.com/office/powerpoint/2010/main" val="200254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BDD5-1C23-0D9C-4E9A-203FD27AB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0518-F63C-5271-BCF7-D8D7947A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-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B225-BD11-8139-C2A0-A9194A2C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Finding one match between images isn’t enough because its only comparing 2 values,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there can be a lot of false positives.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good way to fix this issue is to calculate an expected scale when an optional match is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found. Then for each other match check if the scale also matches, if not – discard the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answer.</a:t>
            </a:r>
          </a:p>
        </p:txBody>
      </p:sp>
    </p:spTree>
    <p:extLst>
      <p:ext uri="{BB962C8B-B14F-4D97-AF65-F5344CB8AC3E}">
        <p14:creationId xmlns:p14="http://schemas.microsoft.com/office/powerpoint/2010/main" val="188554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1C01-4242-C57B-51D7-51CF6982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Matching Stars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CF70-4ADF-E145-40FF-4C7579E89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 create the geometric features, we need a 2D plane, with images there isn’t any issue but with stars in a catalog, that are stored on a sphere, there are.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Usually, to fix the issue each evaluated group of stars needs to be projected onto a 2D plane (like unwrapping a candy) this can and will cause slight errors that won’t allow the shapes to be made correctly as seen from earth.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fix is to use high level math and place a “camera” that looks at every group, project the stars using the camera and than continue the calculations.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822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E92C-CE33-528B-72D1-AE22FAA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Astronomy.net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813-EF49-005D-37ED-A14E5C99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This is an open-source project, website, and API with a catalog of ~100 million known</a:t>
            </a:r>
          </a:p>
          <a:p>
            <a:pPr marL="0" indent="0">
              <a:buNone/>
            </a:pPr>
            <a:r>
              <a:rPr lang="en-US" sz="2200" dirty="0"/>
              <a:t>stars that allows the user to upload an image, it will then identify all the stars and the</a:t>
            </a:r>
          </a:p>
          <a:p>
            <a:pPr marL="0" indent="0">
              <a:buNone/>
            </a:pPr>
            <a:r>
              <a:rPr lang="en-US" sz="2200" dirty="0"/>
              <a:t>star systems and store the output on the server for the user to read.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API doesn’t have any restrictions and can be found by signing up here:</a:t>
            </a:r>
          </a:p>
          <a:p>
            <a:pPr marL="0" indent="0" algn="ctr">
              <a:buNone/>
            </a:pPr>
            <a:r>
              <a:rPr lang="en-US" sz="2200" dirty="0">
                <a:hlinkClick r:id="rId2"/>
              </a:rPr>
              <a:t>https://nova.astrometry.net/api_help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526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0A2F-E347-238F-1569-D9479089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DD1B-2942-4F0D-1362-B2084AF9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Using the </a:t>
            </a:r>
            <a:r>
              <a:rPr lang="en-US" sz="2200" dirty="0" err="1"/>
              <a:t>api</a:t>
            </a:r>
            <a:r>
              <a:rPr lang="en-US" sz="2200" dirty="0"/>
              <a:t> is pretty un intuitive so we built a tool for that:</a:t>
            </a:r>
          </a:p>
          <a:p>
            <a:pPr marL="0" indent="0">
              <a:buNone/>
            </a:pPr>
            <a:r>
              <a:rPr lang="en-US" sz="2200" dirty="0"/>
              <a:t>1.   Start by importing the python files on:</a:t>
            </a:r>
          </a:p>
          <a:p>
            <a:pPr marL="0" indent="0" algn="ctr">
              <a:buNone/>
            </a:pPr>
            <a:r>
              <a:rPr lang="en-US" sz="2200" dirty="0">
                <a:hlinkClick r:id="rId2"/>
              </a:rPr>
              <a:t>https://github.com/daniel-naz/astronomy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 startAt="2"/>
            </a:pPr>
            <a:r>
              <a:rPr lang="en-US" sz="2200" dirty="0"/>
              <a:t>Run “python main.py” than follow the instructions.</a:t>
            </a:r>
          </a:p>
          <a:p>
            <a:pPr marL="0" indent="0">
              <a:buNone/>
            </a:pPr>
            <a:r>
              <a:rPr lang="en-US" sz="2200" dirty="0"/>
              <a:t>        Or run “python main.py –a [</a:t>
            </a:r>
            <a:r>
              <a:rPr lang="en-US" sz="2200" dirty="0" err="1"/>
              <a:t>api</a:t>
            </a:r>
            <a:r>
              <a:rPr lang="en-US" sz="2200" dirty="0"/>
              <a:t>] –f [</a:t>
            </a:r>
            <a:r>
              <a:rPr lang="en-US" sz="2200" dirty="0" err="1"/>
              <a:t>input_file</a:t>
            </a:r>
            <a:r>
              <a:rPr lang="en-US" sz="2200" dirty="0"/>
              <a:t>] –o [</a:t>
            </a:r>
            <a:r>
              <a:rPr lang="en-US" sz="2200" dirty="0" err="1"/>
              <a:t>output_file</a:t>
            </a:r>
            <a:r>
              <a:rPr lang="en-US" sz="2200" dirty="0"/>
              <a:t>]”.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0661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BE7E-A232-14BA-3007-20953F5A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Astronomy.ne</a:t>
            </a:r>
            <a:r>
              <a:rPr lang="en-US" sz="4000" dirty="0"/>
              <a:t>t –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DD7E-3B12-337B-3A26-818F05040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Save an image “temp.png” – the one on the right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Run:</a:t>
            </a:r>
            <a:br>
              <a:rPr lang="en-US" sz="2200" dirty="0"/>
            </a:br>
            <a:r>
              <a:rPr lang="en-US" sz="2200" dirty="0"/>
              <a:t>python main.py –a </a:t>
            </a:r>
            <a:r>
              <a:rPr lang="en-US" sz="2200" dirty="0" err="1"/>
              <a:t>apikey</a:t>
            </a:r>
            <a:r>
              <a:rPr lang="en-US" sz="2200" dirty="0"/>
              <a:t>  –f  temp.png  –o  out.png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After waiting some time, the output file will be stored </a:t>
            </a:r>
          </a:p>
          <a:p>
            <a:pPr marL="0" indent="0">
              <a:buNone/>
            </a:pPr>
            <a:r>
              <a:rPr lang="en-US" sz="2200" dirty="0"/>
              <a:t>and the following link will be printed: 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388360-988C-A6E5-037D-A3A44DDE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81366" y="1263430"/>
            <a:ext cx="6890128" cy="43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55DF-4449-AF87-15BF-EB760EF8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4B47-3F17-53AC-5A68-9267C7EA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744D6-D20F-BB48-0998-840FFFD2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8" y="0"/>
            <a:ext cx="1090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4387-04EE-3858-08D0-F0BA3C63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Astronomy.net – More Generally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A380-8CEA-9372-F7EE-5FB1D5588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tool allows to receive a list of stars that match the one in the picture using a</a:t>
            </a:r>
          </a:p>
          <a:p>
            <a:pPr marL="0" indent="0">
              <a:buNone/>
            </a:pPr>
            <a:r>
              <a:rPr lang="en-US" sz="2200" dirty="0"/>
              <a:t>simple program of: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import </a:t>
            </a:r>
            <a:r>
              <a:rPr lang="en-US" sz="1800" dirty="0" err="1">
                <a:latin typeface="Consolas" panose="020B0609020204030204" pitchFamily="49" charset="0"/>
              </a:rPr>
              <a:t>astrometry_client</a:t>
            </a:r>
            <a:r>
              <a:rPr lang="en-US" sz="1800" dirty="0">
                <a:latin typeface="Consolas" panose="020B0609020204030204" pitchFamily="49" charset="0"/>
              </a:rPr>
              <a:t> as ac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session = </a:t>
            </a:r>
            <a:r>
              <a:rPr lang="en-US" sz="1800" dirty="0" err="1">
                <a:latin typeface="Consolas" panose="020B0609020204030204" pitchFamily="49" charset="0"/>
              </a:rPr>
              <a:t>ac.login</a:t>
            </a:r>
            <a:r>
              <a:rPr lang="en-US" sz="1800" dirty="0">
                <a:latin typeface="Consolas" panose="020B0609020204030204" pitchFamily="49" charset="0"/>
              </a:rPr>
              <a:t>(API_KEY)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subid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ac.submit_file</a:t>
            </a:r>
            <a:r>
              <a:rPr lang="en-US" sz="1800" dirty="0">
                <a:latin typeface="Consolas" panose="020B0609020204030204" pitchFamily="49" charset="0"/>
              </a:rPr>
              <a:t>(session, FILE_PATH)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ac.get_job_id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subid</a:t>
            </a:r>
            <a:r>
              <a:rPr lang="en-US" sz="1800" dirty="0">
                <a:latin typeface="Consolas" panose="020B0609020204030204" pitchFamily="49" charset="0"/>
              </a:rPr>
              <a:t>, timeout)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ac.await_job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, timeout)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annotations = </a:t>
            </a:r>
            <a:r>
              <a:rPr lang="en-US" sz="1800" dirty="0" err="1">
                <a:latin typeface="Consolas" panose="020B0609020204030204" pitchFamily="49" charset="0"/>
              </a:rPr>
              <a:t>ac.fetch_annotations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6680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7BD8-6E49-6658-A1EE-AAF8D49F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0BED-F75D-0646-9DFD-3FC59E133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816" y="896731"/>
            <a:ext cx="9144000" cy="238760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707D8D-846B-E1E7-C5D3-BE8D9BC0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816" y="3353181"/>
            <a:ext cx="9144000" cy="1655762"/>
          </a:xfrm>
        </p:spPr>
        <p:txBody>
          <a:bodyPr/>
          <a:lstStyle/>
          <a:p>
            <a:r>
              <a:rPr lang="en-US" dirty="0"/>
              <a:t>Daniel Nazarenko, Omer Aftar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447E7-80F3-DB97-D36C-18DC1155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7932" y="0"/>
            <a:ext cx="1090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3A25-10DE-922C-3A85-70C1BDD8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Detecting Stars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F9DA-548C-2D27-DEE8-3BAEEC96D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7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Detecting stars is pretty straight forward, the easiest way that leads to good results is: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Iterate over the image pixels.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Flood fill each positions bright pixels and keep track of their (x, y).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Then: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Average the (x, y) of all the adjacent bright pixels found.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Average the brightness of the pixels.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Count the radius in pixels if needed.</a:t>
            </a:r>
          </a:p>
        </p:txBody>
      </p:sp>
    </p:spTree>
    <p:extLst>
      <p:ext uri="{BB962C8B-B14F-4D97-AF65-F5344CB8AC3E}">
        <p14:creationId xmlns:p14="http://schemas.microsoft.com/office/powerpoint/2010/main" val="19899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sky with many small white dots&#10;&#10;AI-generated content may be incorrect.">
            <a:extLst>
              <a:ext uri="{FF2B5EF4-FFF2-40B4-BE49-F238E27FC236}">
                <a16:creationId xmlns:a16="http://schemas.microsoft.com/office/drawing/2014/main" id="{C20C6D95-BBCB-9D05-117F-51B53F216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63902"/>
          </a:xfrm>
        </p:spPr>
      </p:pic>
    </p:spTree>
    <p:extLst>
      <p:ext uri="{BB962C8B-B14F-4D97-AF65-F5344CB8AC3E}">
        <p14:creationId xmlns:p14="http://schemas.microsoft.com/office/powerpoint/2010/main" val="266353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6336E23-0CB8-AF95-C7D5-64B2BDC03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t="2709" r="51169" b="2247"/>
          <a:stretch>
            <a:fillRect/>
          </a:stretch>
        </p:blipFill>
        <p:spPr bwMode="auto">
          <a:xfrm>
            <a:off x="0" y="0"/>
            <a:ext cx="12192000" cy="76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3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ark sky with many stars&#10;&#10;AI-generated content may be incorrect.">
            <a:extLst>
              <a:ext uri="{FF2B5EF4-FFF2-40B4-BE49-F238E27FC236}">
                <a16:creationId xmlns:a16="http://schemas.microsoft.com/office/drawing/2014/main" id="{1935B253-FB57-46B8-D86A-DAA6500D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1" y="-3810001"/>
            <a:ext cx="9144000" cy="12192002"/>
          </a:xfrm>
        </p:spPr>
      </p:pic>
    </p:spTree>
    <p:extLst>
      <p:ext uri="{BB962C8B-B14F-4D97-AF65-F5344CB8AC3E}">
        <p14:creationId xmlns:p14="http://schemas.microsoft.com/office/powerpoint/2010/main" val="289668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68AE0DF-0E5F-75FF-3E03-46D0FBE8D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981" r="50805" b="949"/>
          <a:stretch>
            <a:fillRect/>
          </a:stretch>
        </p:blipFill>
        <p:spPr bwMode="auto">
          <a:xfrm rot="5400000">
            <a:off x="1505712" y="-3828288"/>
            <a:ext cx="918057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0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4D0-79B7-6397-7CCF-5F6838E8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7413-1642-BAD0-A184-3F868841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Matching stars between images / between an image and a star catalog is theoretically easy,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first step is the find a way to identify matches between groups: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Build geometric features between the stars, the two popular ones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Triangular – Build triangles from groups of 3 stars and keep track of the distances.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Quadrilateral – Build shapes from groups of 4 stars and keep track of distances + angle.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2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9217-87A8-DB2E-9E5D-49312460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– From exercise one</a:t>
            </a:r>
          </a:p>
        </p:txBody>
      </p:sp>
      <p:pic>
        <p:nvPicPr>
          <p:cNvPr id="5122" name="Picture 2" descr="match1">
            <a:extLst>
              <a:ext uri="{FF2B5EF4-FFF2-40B4-BE49-F238E27FC236}">
                <a16:creationId xmlns:a16="http://schemas.microsoft.com/office/drawing/2014/main" id="{8D36F46C-649D-25FA-60F2-F9A9817A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7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C05A-32E7-B710-A9D6-DE8B015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1B56-FC63-CC14-E8E6-339F26CB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-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175D-AED1-378C-6C36-7725EF7D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Comparing so many shapes take a LOT of time, an easy fix is the split the stars into grids and build shapes only in said grids.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Another fix for fast searching is hash all the shapes by their identifiers, for example a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triangle of stars with edge length of 3, 4, 5 will be normalized by the longest edge to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become: 0.6, 0.8, 1 and then hashed to become something like “0.6:0.8”.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This will allow for fast comparison between the stars in the catalog and the stars in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image.</a:t>
            </a:r>
          </a:p>
        </p:txBody>
      </p:sp>
    </p:spTree>
    <p:extLst>
      <p:ext uri="{BB962C8B-B14F-4D97-AF65-F5344CB8AC3E}">
        <p14:creationId xmlns:p14="http://schemas.microsoft.com/office/powerpoint/2010/main" val="286730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770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Office Theme</vt:lpstr>
      <vt:lpstr>Star Matcher</vt:lpstr>
      <vt:lpstr>Detecting Stars </vt:lpstr>
      <vt:lpstr>PowerPoint Presentation</vt:lpstr>
      <vt:lpstr>PowerPoint Presentation</vt:lpstr>
      <vt:lpstr>PowerPoint Presentation</vt:lpstr>
      <vt:lpstr>PowerPoint Presentation</vt:lpstr>
      <vt:lpstr>Matching Stars</vt:lpstr>
      <vt:lpstr>Matching Stars – From exercise one</vt:lpstr>
      <vt:lpstr>Matching Stars - Hashing</vt:lpstr>
      <vt:lpstr>Matching Stars - Hashing</vt:lpstr>
      <vt:lpstr>Matching Stars - Problems</vt:lpstr>
      <vt:lpstr>Astronomy.net</vt:lpstr>
      <vt:lpstr>Astronomy.net</vt:lpstr>
      <vt:lpstr>Astronomy.net – Examples</vt:lpstr>
      <vt:lpstr>PowerPoint Presentation</vt:lpstr>
      <vt:lpstr>Astronomy.net – More Generally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דניאל נזרנקו</dc:creator>
  <cp:lastModifiedBy>דניאל נזרנקו</cp:lastModifiedBy>
  <cp:revision>4</cp:revision>
  <dcterms:created xsi:type="dcterms:W3CDTF">2025-06-22T10:16:13Z</dcterms:created>
  <dcterms:modified xsi:type="dcterms:W3CDTF">2025-06-22T11:16:49Z</dcterms:modified>
</cp:coreProperties>
</file>